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A747DD-BBE0-EF41-62F6-9FF8AB53A5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51C7BAA-813A-C237-8325-BB450596AC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906004F-4F13-55E8-CE7A-C1E166B58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48D46D7-22FF-839B-2902-F881D5BAB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9CE87FD-5424-820C-D107-84EB1B3B7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73730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9BF5BC-EAAF-FB9E-C960-23E478EEA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945F521-227A-D7C9-E146-FDC992EEA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9A75B8D-E187-5A1C-F6AE-09B95AC32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CB57A8C-76EB-ED80-B441-B42FC98D67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A644111-BA1D-6146-EFBF-0DB83FC49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72778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32CDF53D-9FBC-71FC-927D-B5F2BAE94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8E79A48-D0DC-B602-93DA-1F496B6913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443DB70-0CEB-F4B1-8361-AC37567D2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53E0D0C-1658-4A9F-B653-400DA8470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EE0A9D2-4989-E8BD-0BC3-778F56CCB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98589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D19FFD-A053-7FF1-62C2-3ABD00CD7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BA7664C-A484-CD4E-BB3C-F388BF56C7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0CA980C-83AF-B8C1-70E4-E85BC40DB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5808A4-5238-A9D7-E456-ADDA1A25E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58BBBB3-F7FC-92FA-A3F0-8F09B7555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5939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A736CDB-9997-8F8F-1EC0-01387C6CC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9ED948D-82C8-A3CD-0EF0-79B6E27EAE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83D467A-05C6-E16E-5ECE-AC67B18D0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7194AAF-B361-936B-3500-992372AC2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23C9250-6288-EAFA-77AB-4429DBF42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2708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AEF9FCF-8FC3-F7DE-1D3A-4D82C3CCF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F731EEC-BBE7-A8AF-342B-C64E0751A5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03F615E-0D92-41EA-8F39-5D23929B6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EE17DB9-E499-6D8C-80FD-4177C75C6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90FF107-00FF-18DE-7428-E77C8C633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D44F56-B65E-784B-18D3-5981B380F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8665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8E77A3D-5F47-9DD9-D566-398C6E3A4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A818683-957F-DE8B-80AB-F9212BB43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2B8E1789-B51C-3620-E790-5E82D8751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6DE9B4C9-E3B7-FDFC-6789-730C1E72721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CDA3E23-709E-1D04-B8E6-39F27251D7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15006629-310F-ED5E-F790-2A0945A97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09A92E1B-E38C-F1BC-8231-FAA1401923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4AAF547-0C3E-E2CD-C78A-F9EFA5C9D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9131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637F799-F495-29E7-F762-8DB18965D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C614D003-8674-58B7-901F-2F9040BCC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AD43651-CCDE-9DC3-45AA-113662CF3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FFB54AB-7E42-01B5-A506-B6FDCADA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071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99C687CD-E616-AE53-6B89-12C8DB474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9DE070E0-53EB-6AB7-FA11-9ACA620C9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721CDC8-3E5C-4343-76A9-0A394F620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0881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72A67D-D92A-647F-7980-60B222E1B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9257159-8FC8-9824-2D81-8EC4575E32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ABCAD5A-62EE-AAC6-ACCE-2FE2061FC0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D806B23-F0C3-E7C8-5FC1-73E2EA084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AD26D67-66A6-BD11-BBFB-5460DA82E8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41444AB-BC85-1FA3-DE9E-AD697C3D0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127757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FB18F3-09C3-7A16-8BA8-17EFC16BFC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167F0A2-D118-8A5C-78E6-3BBC428143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289B0E0-EA1B-9087-5FFE-5C52CD498F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0A1F152-AC87-F1F4-E5F8-F034B3AD9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F5A4D3F-5F27-A70C-A1A0-075DC4D79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6A04A9C-6FCF-8304-21D0-56D1FD909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450125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F04050F-1043-95C1-D25C-4E87BD33D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AB29D82-7FF1-55DB-3CC4-15D14B21B9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B1BB9AF-E66C-D301-39BF-A2CC158492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5293D1-7C4A-47B9-A720-E660C6B9863B}" type="datetimeFigureOut">
              <a:rPr lang="ru-RU" smtClean="0"/>
              <a:t>16.11.2025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72A80E1-5A80-B6D1-7D0A-01FDBF518C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D02EECA-417E-BD69-7962-C06A34A6AA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D6328B-B870-4E78-92C6-E35EAD1FF6CE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8226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7A46FED-7B77-B2F0-66AF-C45F3B68BD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1018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F85EFAE-1850-4FA9-F379-604F261DF0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45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D889BEF-C2DB-303A-1A35-6C747CEDD6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327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7C46781-DBF6-9053-D2E7-F5CE2B169B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496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40D357B-745C-63AE-1EB1-B28BA94AD5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1709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2FE94DE-DB66-A5DF-C174-707F283E43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434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9820484-8B69-7907-3923-82D2E9806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321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E5C2C73-9BC6-B85B-06BE-F195A765F4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332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0D464C0-C0B5-AB5D-ED47-537197020F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485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D0CDDFEF-B85A-06E3-BB70-1D855B441F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90861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Ким Фисенко</dc:creator>
  <cp:lastModifiedBy>Ким Фисенко</cp:lastModifiedBy>
  <cp:revision>1</cp:revision>
  <dcterms:created xsi:type="dcterms:W3CDTF">2025-11-16T14:27:02Z</dcterms:created>
  <dcterms:modified xsi:type="dcterms:W3CDTF">2025-11-16T14:28:27Z</dcterms:modified>
</cp:coreProperties>
</file>

<file path=docProps/thumbnail.jpeg>
</file>